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ora Semi Bold"/>
      <p:regular r:id="rId16"/>
    </p:embeddedFont>
    <p:embeddedFont>
      <p:font typeface="Sora Semi Bold"/>
      <p:regular r:id="rId17"/>
    </p:embeddedFont>
    <p:embeddedFont>
      <p:font typeface="Sora Light"/>
      <p:regular r:id="rId18"/>
    </p:embeddedFont>
    <p:embeddedFont>
      <p:font typeface="Sora Ligh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536508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Cafe Management System: A Database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99955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Presented by Muhammad Ansab Saddique (241827) and Sayed Shadan Raza (249111).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6097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206948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project designs a comprehensive database system for cafe management. It covers orders, menu, staff, inventory, and payments. The system is developed using SQL Server for robust data handling.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3606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Core Functionality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4933474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Manages key cafe operations including order processing and menu administration.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312926" y="43606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Resource Tracking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12926" y="4933474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Efficiently tracks staff information, inventory levels, and payment transactions.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867543" y="43606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Technology Stack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67543" y="4933474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Implemented using SQL Server for a powerful and scalable database solution.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70798"/>
            <a:ext cx="5416510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Project Objectives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44709" y="1656517"/>
            <a:ext cx="7627382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primary goals involve applying database modeling and normalization principles. We aim to master SQL querying and consider future frontend integration.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44709" y="2875955"/>
            <a:ext cx="463034" cy="463034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13706" y="2904292"/>
            <a:ext cx="324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6913483" y="2946678"/>
            <a:ext cx="2792254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ERD/EERD Modeling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913483" y="3408640"/>
            <a:ext cx="695860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Apply advanced entity-relationship diagramming techniques.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44709" y="4149566"/>
            <a:ext cx="463034" cy="463034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313706" y="4177903"/>
            <a:ext cx="324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6913483" y="4220289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3NF Normalization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913483" y="4682252"/>
            <a:ext cx="695860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Achieve Third Normal Form for data integrity.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44709" y="5423178"/>
            <a:ext cx="463034" cy="463034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13706" y="5451515"/>
            <a:ext cx="324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6913483" y="5493901"/>
            <a:ext cx="291488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SQL Query Execution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6913483" y="5955863"/>
            <a:ext cx="695860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Develop and execute complex SQL queries effectively.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44709" y="6696789"/>
            <a:ext cx="463034" cy="463034"/>
          </a:xfrm>
          <a:prstGeom prst="roundRect">
            <a:avLst>
              <a:gd name="adj" fmla="val 1867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313706" y="6725126"/>
            <a:ext cx="324922" cy="406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4</a:t>
            </a:r>
            <a:endParaRPr lang="en-US" sz="2550" dirty="0"/>
          </a:p>
        </p:txBody>
      </p:sp>
      <p:sp>
        <p:nvSpPr>
          <p:cNvPr id="19" name="Text 16"/>
          <p:cNvSpPr/>
          <p:nvPr/>
        </p:nvSpPr>
        <p:spPr>
          <a:xfrm>
            <a:off x="6913483" y="6767513"/>
            <a:ext cx="289548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Frontend Integration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6913483" y="7229475"/>
            <a:ext cx="695860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Explore optional integration with a user interface.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03477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Entity-Relationship Diagram (ERD)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785110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ERD illustrates relationships between critical entities. These include cafes, customers, staff, orders, payments, reviews, and inventory. This design ensures structured data flow.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4068961"/>
            <a:ext cx="3705344" cy="1627942"/>
          </a:xfrm>
          <a:prstGeom prst="roundRect">
            <a:avLst>
              <a:gd name="adj" fmla="val 559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82504" y="42931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Core Entities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82504" y="4779288"/>
            <a:ext cx="32569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Includes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Cafes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Customers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and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Staff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228" y="4068961"/>
            <a:ext cx="3705463" cy="1627942"/>
          </a:xfrm>
          <a:prstGeom prst="roundRect">
            <a:avLst>
              <a:gd name="adj" fmla="val 559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04423" y="42931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Transactional Data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04423" y="4779288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Manages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Orders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and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Payments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58309" y="5913477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2504" y="61376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Operational Data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2504" y="6623804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Covers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Reviews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and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Inventory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7603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085981"/>
            <a:ext cx="4307324" cy="46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Normalization Process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758309" y="3760470"/>
            <a:ext cx="13113782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Normalization progresses through First, Second, and Third Normal Forms. This process eliminates data redundancy and improves data integrity. It ensures each piece of data is stored efficiently.</a:t>
            </a:r>
            <a:endParaRPr lang="en-US" sz="11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4369356"/>
            <a:ext cx="704136" cy="8448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03177" y="4510088"/>
            <a:ext cx="2224921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First Normal Form (1NF)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1603177" y="4826079"/>
            <a:ext cx="12268914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Ensures all attribute values are atomic.</a:t>
            </a:r>
            <a:endParaRPr lang="en-US" sz="11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5214223"/>
            <a:ext cx="704136" cy="84486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03177" y="5354955"/>
            <a:ext cx="2568654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Second Normal Form (2NF)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1603177" y="5670947"/>
            <a:ext cx="12268914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Removes partial dependencies on primary keys.</a:t>
            </a:r>
            <a:endParaRPr lang="en-US" sz="11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6059091"/>
            <a:ext cx="704136" cy="8448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03177" y="6199823"/>
            <a:ext cx="2339816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Third Normal Form (3NF)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1603177" y="6515814"/>
            <a:ext cx="12268914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Eliminates transitive dependencies, separating repeating fields like roles and item names into distinct tables.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33776"/>
            <a:ext cx="598693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Key Database Tables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779752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system comprises several essential tables, each serving a specific function. These tables work together to support all cafe operations. They form the backbone of the database structure.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3716893"/>
            <a:ext cx="541615" cy="5416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45292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Cafes</a:t>
            </a:r>
            <a:endParaRPr lang="en-US" sz="2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442" y="3716893"/>
            <a:ext cx="541615" cy="5416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04442" y="45292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Customers</a:t>
            </a:r>
            <a:endParaRPr lang="en-US" sz="2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574" y="3716893"/>
            <a:ext cx="541615" cy="54161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50574" y="45292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Orders</a:t>
            </a:r>
            <a:endParaRPr lang="en-US" sz="22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707" y="3716893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796707" y="45292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Menu Items</a:t>
            </a:r>
            <a:endParaRPr lang="en-US" sz="220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5427107"/>
            <a:ext cx="541615" cy="54161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58309" y="62394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Staff</a:t>
            </a:r>
            <a:endParaRPr lang="en-US" sz="220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442" y="5427107"/>
            <a:ext cx="541615" cy="54161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4104442" y="62394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Payments</a:t>
            </a:r>
            <a:endParaRPr lang="en-US" sz="2200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0574" y="5427107"/>
            <a:ext cx="541615" cy="541615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7450574" y="62394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Reviews</a:t>
            </a:r>
            <a:endParaRPr lang="en-US" sz="2200" dirty="0"/>
          </a:p>
        </p:txBody>
      </p:sp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96707" y="5427107"/>
            <a:ext cx="541615" cy="541615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0796707" y="62394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Inventory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53622"/>
            <a:ext cx="594193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Sample SQL Queries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499598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These examples demonstrate basic data retrieval and aggregation. They showcase how to access and summarize information. The queries illustrate practical database interactions.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436739"/>
            <a:ext cx="13113782" cy="671512"/>
          </a:xfrm>
          <a:prstGeom prst="roundRect">
            <a:avLst>
              <a:gd name="adj" fmla="val 13551"/>
            </a:avLst>
          </a:prstGeom>
          <a:solidFill>
            <a:srgbClr val="F9D2D6"/>
          </a:solidFill>
          <a:ln/>
        </p:spPr>
      </p:sp>
      <p:sp>
        <p:nvSpPr>
          <p:cNvPr id="5" name="Shape 3"/>
          <p:cNvSpPr/>
          <p:nvPr/>
        </p:nvSpPr>
        <p:spPr>
          <a:xfrm>
            <a:off x="747593" y="3436739"/>
            <a:ext cx="13135213" cy="671512"/>
          </a:xfrm>
          <a:prstGeom prst="roundRect">
            <a:avLst>
              <a:gd name="adj" fmla="val 4840"/>
            </a:avLst>
          </a:prstGeom>
          <a:solidFill>
            <a:srgbClr val="F9D2D6"/>
          </a:solidFill>
          <a:ln/>
        </p:spPr>
      </p:sp>
      <p:sp>
        <p:nvSpPr>
          <p:cNvPr id="6" name="Text 4"/>
          <p:cNvSpPr/>
          <p:nvPr/>
        </p:nvSpPr>
        <p:spPr>
          <a:xfrm>
            <a:off x="964168" y="3599140"/>
            <a:ext cx="127020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highlight>
                  <a:srgbClr val="F9D2D6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SELECT * FROM orders WHERE cafe_id = 1;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58309" y="4351973"/>
            <a:ext cx="13113782" cy="671512"/>
          </a:xfrm>
          <a:prstGeom prst="roundRect">
            <a:avLst>
              <a:gd name="adj" fmla="val 13551"/>
            </a:avLst>
          </a:prstGeom>
          <a:solidFill>
            <a:srgbClr val="F9D2D6"/>
          </a:solidFill>
          <a:ln/>
        </p:spPr>
      </p:sp>
      <p:sp>
        <p:nvSpPr>
          <p:cNvPr id="8" name="Shape 6"/>
          <p:cNvSpPr/>
          <p:nvPr/>
        </p:nvSpPr>
        <p:spPr>
          <a:xfrm>
            <a:off x="747593" y="4351973"/>
            <a:ext cx="13135213" cy="671512"/>
          </a:xfrm>
          <a:prstGeom prst="roundRect">
            <a:avLst>
              <a:gd name="adj" fmla="val 4840"/>
            </a:avLst>
          </a:prstGeom>
          <a:solidFill>
            <a:srgbClr val="F9D2D6"/>
          </a:solidFill>
          <a:ln/>
        </p:spPr>
      </p:sp>
      <p:sp>
        <p:nvSpPr>
          <p:cNvPr id="9" name="Text 7"/>
          <p:cNvSpPr/>
          <p:nvPr/>
        </p:nvSpPr>
        <p:spPr>
          <a:xfrm>
            <a:off x="964168" y="4514374"/>
            <a:ext cx="127020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highlight>
                  <a:srgbClr val="F9D2D6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SELECT method, SUM(amount) FROM payments GROUP BY method;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58309" y="5267206"/>
            <a:ext cx="13113782" cy="671512"/>
          </a:xfrm>
          <a:prstGeom prst="roundRect">
            <a:avLst>
              <a:gd name="adj" fmla="val 13551"/>
            </a:avLst>
          </a:prstGeom>
          <a:solidFill>
            <a:srgbClr val="F9D2D6"/>
          </a:solidFill>
          <a:ln/>
        </p:spPr>
      </p:sp>
      <p:sp>
        <p:nvSpPr>
          <p:cNvPr id="11" name="Shape 9"/>
          <p:cNvSpPr/>
          <p:nvPr/>
        </p:nvSpPr>
        <p:spPr>
          <a:xfrm>
            <a:off x="747593" y="5267206"/>
            <a:ext cx="13135213" cy="671512"/>
          </a:xfrm>
          <a:prstGeom prst="roundRect">
            <a:avLst>
              <a:gd name="adj" fmla="val 4840"/>
            </a:avLst>
          </a:prstGeom>
          <a:solidFill>
            <a:srgbClr val="F9D2D6"/>
          </a:solidFill>
          <a:ln/>
        </p:spPr>
      </p:sp>
      <p:sp>
        <p:nvSpPr>
          <p:cNvPr id="12" name="Text 10"/>
          <p:cNvSpPr/>
          <p:nvPr/>
        </p:nvSpPr>
        <p:spPr>
          <a:xfrm>
            <a:off x="964168" y="5429607"/>
            <a:ext cx="127020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highlight>
                  <a:srgbClr val="F9D2D6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SELECT name FROM staff WHERE hire_date &gt; '2024-01-01';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309" y="6182439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These queries enable efficient data management. They allow for targeted data extraction and summarized financial insights.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11279"/>
            <a:ext cx="6440210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Conclusion &amp; Future Work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244709" y="1593175"/>
            <a:ext cx="7627382" cy="884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We successfully applied SQL Server database design principles. Normalization and ERD concepts were thoroughly implemented. The optional frontend integration remains a future development goal.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244709" y="2684383"/>
            <a:ext cx="184071" cy="1104900"/>
          </a:xfrm>
          <a:prstGeom prst="roundRect">
            <a:avLst>
              <a:gd name="adj" fmla="val 4202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612850" y="2868454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SQL Server Mastery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612850" y="3281720"/>
            <a:ext cx="7259241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Gained proficiency in database design.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520934" y="3927396"/>
            <a:ext cx="184071" cy="1104900"/>
          </a:xfrm>
          <a:prstGeom prst="roundRect">
            <a:avLst>
              <a:gd name="adj" fmla="val 4202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889075" y="4111466"/>
            <a:ext cx="2825948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Normalization Applied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889075" y="4524732"/>
            <a:ext cx="698301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Successfully implemented database normalization.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797159" y="5170408"/>
            <a:ext cx="184071" cy="1104900"/>
          </a:xfrm>
          <a:prstGeom prst="roundRect">
            <a:avLst>
              <a:gd name="adj" fmla="val 4202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65300" y="5354479"/>
            <a:ext cx="2527459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ERD/EERD Concepts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7165300" y="5767745"/>
            <a:ext cx="6706791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Solidified understanding of modeling concepts.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7073384" y="6413421"/>
            <a:ext cx="184071" cy="1104900"/>
          </a:xfrm>
          <a:prstGeom prst="roundRect">
            <a:avLst>
              <a:gd name="adj" fmla="val 4202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441525" y="6597491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Frontend Goal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7441525" y="7010757"/>
            <a:ext cx="643056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Future development includes optional frontend.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450" y="736402"/>
            <a:ext cx="5839778" cy="67603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5358" y="705445"/>
            <a:ext cx="6272093" cy="825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Enhanced ERD (EERD) represents a fully normalized relational database for managing various aspects of a cafe business. It includes generalization, specialization, and strong relationships between entities.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2025-06-12T07:16:37Z</dcterms:created>
  <dcterms:modified xsi:type="dcterms:W3CDTF">2025-06-12T07:16:37Z</dcterms:modified>
</cp:coreProperties>
</file>